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E619AE-6FDC-4A20-92DC-1A708C50C64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6D1BCA-5352-4614-9DD0-C4FC723B35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7" t="-4545" r="14178" b="4545"/>
          <a:stretch/>
        </p:blipFill>
        <p:spPr>
          <a:xfrm>
            <a:off x="27710" y="1676400"/>
            <a:ext cx="4527838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Column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Alex, Dylan, and Courtney</a:t>
            </a:r>
          </a:p>
          <a:p>
            <a:endParaRPr lang="en-US" dirty="0"/>
          </a:p>
          <a:p>
            <a:pPr algn="ctr"/>
            <a:r>
              <a:rPr lang="en-US" dirty="0" smtClean="0"/>
              <a:t>Using Activity 10, Quiz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97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Insert information into an excel workbook.</a:t>
            </a:r>
          </a:p>
          <a:p>
            <a:pPr marL="525780" indent="-457200">
              <a:buAutoNum type="arabicPeriod"/>
            </a:pPr>
            <a:r>
              <a:rPr lang="en-US" dirty="0" smtClean="0"/>
              <a:t>Highlight information you would like to include in your chart.</a:t>
            </a:r>
          </a:p>
          <a:p>
            <a:pPr marL="525780" indent="-457200">
              <a:buAutoNum type="arabicPeriod"/>
            </a:pPr>
            <a:r>
              <a:rPr lang="en-US" dirty="0" smtClean="0"/>
              <a:t>Open the chart tab in your insert ribbon.</a:t>
            </a:r>
          </a:p>
          <a:p>
            <a:pPr marL="525780" indent="-457200">
              <a:buAutoNum type="arabicPeriod"/>
            </a:pPr>
            <a:r>
              <a:rPr lang="en-US" dirty="0" smtClean="0"/>
              <a:t>Select the type of chart you would like to use.</a:t>
            </a:r>
          </a:p>
          <a:p>
            <a:pPr marL="525780" indent="-457200">
              <a:buAutoNum type="arabicPeriod"/>
            </a:pPr>
            <a:r>
              <a:rPr lang="en-US" dirty="0" smtClean="0"/>
              <a:t>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4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column chart, also called a bar chart, is a chart that is commonly used for comparing data over time or to compare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chart in Excel, you must first enter the data into your workbook. We used the Activity 10 Quiz Scores workbook as an example.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2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4" y="1143000"/>
            <a:ext cx="766815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8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entered your data into the excel workbook, you can now convert it into a column chart. </a:t>
            </a:r>
          </a:p>
          <a:p>
            <a:r>
              <a:rPr lang="en-US" dirty="0" smtClean="0"/>
              <a:t>Begin by highlighting the content that you want to insert into the chart, and then clicking the chart bar in your insert ribbon.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0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65018"/>
            <a:ext cx="5486400" cy="56520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2667000"/>
            <a:ext cx="5486400" cy="342900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86200" y="1219200"/>
            <a:ext cx="152400" cy="2216726"/>
          </a:xfrm>
          <a:prstGeom prst="straightConnector1">
            <a:avLst/>
          </a:prstGeom>
          <a:ln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3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information is selected, and you click on the chart option you will get a drop-down menu of the chart possibilities. </a:t>
            </a:r>
          </a:p>
          <a:p>
            <a:r>
              <a:rPr lang="en-US" dirty="0" smtClean="0"/>
              <a:t>We picked a 2D chart for this demonstration. </a:t>
            </a:r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3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12215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6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is now organized in an easy to read column chart.</a:t>
            </a:r>
          </a:p>
          <a:p>
            <a:r>
              <a:rPr lang="en-US" dirty="0" smtClean="0"/>
              <a:t>This column chart illustrates a group of students’ quiz scores over a period of three quizzes.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78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233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Column Charts</vt:lpstr>
      <vt:lpstr>Column Charts</vt:lpstr>
      <vt:lpstr>Column Charts</vt:lpstr>
      <vt:lpstr>PowerPoint Presentation</vt:lpstr>
      <vt:lpstr>Column Charts</vt:lpstr>
      <vt:lpstr>PowerPoint Presentation</vt:lpstr>
      <vt:lpstr>Column Charts</vt:lpstr>
      <vt:lpstr>PowerPoint Presentation</vt:lpstr>
      <vt:lpstr>Column Charts</vt:lpstr>
      <vt:lpstr>Steps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Charts</dc:title>
  <dc:creator>User</dc:creator>
  <cp:lastModifiedBy>User</cp:lastModifiedBy>
  <cp:revision>5</cp:revision>
  <dcterms:created xsi:type="dcterms:W3CDTF">2013-03-06T14:44:07Z</dcterms:created>
  <dcterms:modified xsi:type="dcterms:W3CDTF">2013-03-18T13:47:45Z</dcterms:modified>
</cp:coreProperties>
</file>